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E4CDB-F02D-4D46-B1E0-F3FE2ACBACCB}" v="11" dt="2025-05-01T10:57:16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99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c16492-d17c-4db4-b625-0434cc1681da">
      <Terms xmlns="http://schemas.microsoft.com/office/infopath/2007/PartnerControls"/>
    </lcf76f155ced4ddcb4097134ff3c332f>
    <TaxCatchAll xmlns="ce5965f5-c2f2-4905-82eb-ee76cdac95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9C46DAB575E47B8B3773D6811CC38" ma:contentTypeVersion="17" ma:contentTypeDescription="Create a new document." ma:contentTypeScope="" ma:versionID="ab9ce520900f00fb68ed80f204b56854">
  <xsd:schema xmlns:xsd="http://www.w3.org/2001/XMLSchema" xmlns:xs="http://www.w3.org/2001/XMLSchema" xmlns:p="http://schemas.microsoft.com/office/2006/metadata/properties" xmlns:ns2="a8c16492-d17c-4db4-b625-0434cc1681da" xmlns:ns3="ce5965f5-c2f2-4905-82eb-ee76cdac95fc" targetNamespace="http://schemas.microsoft.com/office/2006/metadata/properties" ma:root="true" ma:fieldsID="2304f8f2d2f530f7e80f3225ac767ef4" ns2:_="" ns3:_="">
    <xsd:import namespace="a8c16492-d17c-4db4-b625-0434cc1681da"/>
    <xsd:import namespace="ce5965f5-c2f2-4905-82eb-ee76cdac9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16492-d17c-4db4-b625-0434cc168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965f5-c2f2-4905-82eb-ee76cdac95f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f104f53-e80e-419e-9cb9-3645af082992}" ma:internalName="TaxCatchAll" ma:showField="CatchAllData" ma:web="ce5965f5-c2f2-4905-82eb-ee76cdac95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FF0CF-848F-40E2-B742-318A0C93E8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57D64D-DB75-4C5D-BB4A-C2A1D2911656}">
  <ds:schemaRefs>
    <ds:schemaRef ds:uri="http://purl.org/dc/dcmitype/"/>
    <ds:schemaRef ds:uri="http://schemas.microsoft.com/office/infopath/2007/PartnerControls"/>
    <ds:schemaRef ds:uri="ce5965f5-c2f2-4905-82eb-ee76cdac95fc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8c16492-d17c-4db4-b625-0434cc1681d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4430F49-5959-4A8A-ADC5-C64EFC74A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16492-d17c-4db4-b625-0434cc1681da"/>
    <ds:schemaRef ds:uri="ce5965f5-c2f2-4905-82eb-ee76cdac9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917</Words>
  <Application>Microsoft Office PowerPoint</Application>
  <PresentationFormat>A4 Paper (210x297 mm)</PresentationFormat>
  <Paragraphs>252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Steve</dc:creator>
  <cp:lastModifiedBy>Sangare, Madina Y</cp:lastModifiedBy>
  <cp:revision>36</cp:revision>
  <dcterms:created xsi:type="dcterms:W3CDTF">2019-12-04T10:00:22Z</dcterms:created>
  <dcterms:modified xsi:type="dcterms:W3CDTF">2025-05-01T15:25:29Z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0x0101003699C46DAB575E47B8B3773D6811CC38</vt:lpwstr>
  </property>
  <property fmtid="{D5CDD505-2E9C-101B-9397-08002B2CF9AE}" pid="3" name="MediaServiceImageTags">
    <vt:lpwstr/>
  </property>
</Properties>
</file>